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0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E89662-6B05-4D1B-84E8-C728EADCCE0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23E9E9-F6E4-4CB8-9E2B-1FFD9985D8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773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23E9E9-F6E4-4CB8-9E2B-1FFD9985D8B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580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23E9E9-F6E4-4CB8-9E2B-1FFD9985D8B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236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DDEDE4-523D-45EF-BA5F-4460436F46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1977A6D-E934-4E2A-8AE1-198BF03F39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31827F-97B5-4DB6-A308-D3925BC43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B3BBB3-211F-4433-BF08-72A3467BC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F341FE-F2D3-447F-B247-217BFD68E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545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9B5125-5054-45C4-93A4-C876BBDC9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036596-5307-43D0-9FAF-46395C4B0A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9B3C30-4DB3-4CEA-AA3E-3FB714591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A2D0DD2-5357-4B96-8874-402756E22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62D65B-A3E1-4E92-BECF-74856407E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177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8F4C37-CCBC-4A93-B460-2E795DB23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487A5E-2F48-43E6-B36D-9920E02892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43B001-0398-4E9C-AC46-AA1D49A65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107051-8E5D-4C76-B850-8B3880036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8B523F-4F18-49BA-87B0-9A8770C24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283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C52DE3-6A13-4990-A393-0D2331B34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8D7E36-BFFB-4930-9772-273FC0A139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FF8449F-1AEF-41A4-8704-DCF7C7DD35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C9E4149-37FB-4DB0-B8DB-BC2FA1BA7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51D514-62AB-4558-BEB6-F4561BE8D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3C913B9-0EEC-4F2E-8A23-A1A72F70F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325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185281-7A30-48BE-A4A5-71EEDD091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D7E6F6D-8A5E-495B-A278-4AA65C4B3C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F15C2F9-617D-4F42-921E-7518F62A7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BC13C0A-E07E-48D0-B84A-4CEF5DB5FD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ABF8DEF-9EF7-409E-99BD-0DEF927D0B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7B4FD82-00F3-41C5-A267-62CC858D9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D6354C8-DDE9-4DB8-8669-27D091F81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5E3C841-17AA-433C-8F74-C5B73F4C2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285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79915F-2366-4343-8119-CA02DFE05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02F0252-DA41-4AFC-A49B-709207954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C3DAFCC-0467-4102-B7A3-1379CFF6A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B78D712-3A1F-4ECB-8DDF-DE6FA3CB1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397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D3F3F3E-D760-4C45-ABA0-C8AC52213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FB621DE-45A0-4083-BC01-80D221CE8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5166715-35CF-4B42-9213-8F810945D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766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1D8FD8-A5C7-46BD-8747-3D83CDD23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B88ED2-2E01-4E76-988D-DF1F5F8E7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4872292-8E47-4C07-9437-1A5C5969FB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3FB19B2-50BD-4424-A075-8DE61DA87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DE89503-A785-4854-9763-DA2C97AD2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63DD1E2-B915-4B65-AE86-BB566110A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534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F827B7-FF86-469E-AA0D-2335AFF05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E8F4422-2DD7-41A7-83BE-22D588CBBF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DF827C8-45E3-4F7B-9C88-0D26320AB0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0996D71-5D41-41D7-A228-CA0B152C5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49BF404-5F58-44C3-9013-98D638A13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750DB1-BB43-4D4C-B394-E2456315B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300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94C91D-1E74-43D6-AC37-8CA45741D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531B821-EEBA-4968-89C5-3FED9E3E29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295AF30-B972-4CA0-89A0-0D11620FD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9B43D6-C97A-4485-A09B-93660D7C9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0784BE-0230-44CF-A82F-4BAE32A6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136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008166F-CCDF-4D4B-9EBA-F04E523584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8824BE8-D717-4367-A476-1A2E6DE81D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055151-7907-4B78-88E6-2B186C579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86A9CB-9BD8-4AFD-9AA6-7EEEEEFFB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48B018B-51EF-42A2-B60F-C69A599BB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081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D86464-3E4C-40F6-8C52-0726C5D14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18478C8-799F-4670-92C2-3ECFC3A01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058EE0-12DB-43DF-BC9C-021BE2D598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3C237-85A7-4E80-8E59-0DCB6C87818C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4E9C98-7BFF-48C6-9E90-D25AF373AD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6B9DDD-F2C2-4D65-9615-A060923663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1754C-8140-44DF-9747-75EBE91BF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092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690C3AD-BA28-4AAE-898A-54C1947AA1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5" t="18875" r="9610" b="8398"/>
          <a:stretch/>
        </p:blipFill>
        <p:spPr>
          <a:xfrm>
            <a:off x="-26222" y="0"/>
            <a:ext cx="122300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12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A5DF8CD-7F5C-4F22-B2B2-D78F63D511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3" t="18875" r="9806" b="8572"/>
          <a:stretch/>
        </p:blipFill>
        <p:spPr>
          <a:xfrm>
            <a:off x="-14635" y="-6224"/>
            <a:ext cx="12221269" cy="686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56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370B56-CA64-4DF2-A4A9-6D22BC488F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3" t="18875" r="9708" b="8572"/>
          <a:stretch/>
        </p:blipFill>
        <p:spPr>
          <a:xfrm>
            <a:off x="-38295" y="0"/>
            <a:ext cx="12230295" cy="6860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372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39BD9CA-3609-48EE-851E-F01E35D18A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0" t="18875" r="9610" b="8745"/>
          <a:stretch/>
        </p:blipFill>
        <p:spPr>
          <a:xfrm>
            <a:off x="-95003" y="-17459"/>
            <a:ext cx="12287003" cy="687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03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C8CF96B-BCB4-4C48-B3FC-F2415282F0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9049" r="9708" b="8917"/>
          <a:stretch/>
        </p:blipFill>
        <p:spPr>
          <a:xfrm>
            <a:off x="-209961" y="-47501"/>
            <a:ext cx="12465298" cy="692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078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A84A07-2C67-4369-BAD8-4B7520A6A9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5" t="18702" r="9610" b="8571"/>
          <a:stretch/>
        </p:blipFill>
        <p:spPr>
          <a:xfrm>
            <a:off x="-59378" y="-43784"/>
            <a:ext cx="12287003" cy="690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33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13FA615-130A-4659-A3E7-859D745A3C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15" t="18702" r="9610" b="9437"/>
          <a:stretch/>
        </p:blipFill>
        <p:spPr>
          <a:xfrm>
            <a:off x="-83128" y="-36687"/>
            <a:ext cx="12310753" cy="689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4906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</Words>
  <Application>Microsoft Office PowerPoint</Application>
  <PresentationFormat>Широкоэкранный</PresentationFormat>
  <Paragraphs>2</Paragraphs>
  <Slides>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Мед Артем Андреевич</dc:creator>
  <cp:lastModifiedBy>Мед Артем Андреевич</cp:lastModifiedBy>
  <cp:revision>1</cp:revision>
  <dcterms:created xsi:type="dcterms:W3CDTF">2026-09-28T09:47:27Z</dcterms:created>
  <dcterms:modified xsi:type="dcterms:W3CDTF">2026-09-28T09:51:29Z</dcterms:modified>
</cp:coreProperties>
</file>